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작업을 독립적으로 동시에 처리한다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76800" y="2921169"/>
            <a:ext cx="8438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7" y="5651074"/>
            <a:ext cx="4785264" cy="8161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853645-0378-8CD2-837C-539BA66FD46A}"/>
              </a:ext>
            </a:extLst>
          </p:cNvPr>
          <p:cNvSpPr/>
          <p:nvPr/>
        </p:nvSpPr>
        <p:spPr>
          <a:xfrm>
            <a:off x="106901" y="4078339"/>
            <a:ext cx="249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4D30F-7C61-D6FE-E86D-605A3F5BF68D}"/>
              </a:ext>
            </a:extLst>
          </p:cNvPr>
          <p:cNvSpPr/>
          <p:nvPr/>
        </p:nvSpPr>
        <p:spPr>
          <a:xfrm>
            <a:off x="512349" y="4478449"/>
            <a:ext cx="11236828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위한 콜백 함수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제공하며 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1558F78-07F0-0999-3A3B-FA1A225D7ED1}"/>
              </a:ext>
            </a:extLst>
          </p:cNvPr>
          <p:cNvSpPr/>
          <p:nvPr/>
        </p:nvSpPr>
        <p:spPr>
          <a:xfrm>
            <a:off x="3568133" y="297579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F804511-1B53-7609-76E1-28F71BC4A949}"/>
              </a:ext>
            </a:extLst>
          </p:cNvPr>
          <p:cNvSpPr/>
          <p:nvPr/>
        </p:nvSpPr>
        <p:spPr>
          <a:xfrm>
            <a:off x="2062550" y="147313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B4A94C3-E21F-A9C6-A832-E72B93E6EF74}"/>
              </a:ext>
            </a:extLst>
          </p:cNvPr>
          <p:cNvSpPr/>
          <p:nvPr/>
        </p:nvSpPr>
        <p:spPr>
          <a:xfrm>
            <a:off x="5107176" y="147313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39AADA59-D15B-BE02-6F4B-351B109EF6AA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4805072" y="77119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74C1A1-1479-A1CB-46DD-42634D7218D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788343" y="253610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1062787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1062786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508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등의 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</a:p>
          <a:p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583236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1113423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74804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822690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3124561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338312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742338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816981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805913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901716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089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이전과 동일한 스레드에서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새로운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95416" y="6237928"/>
            <a:ext cx="12030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268521" y="1534242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117207</TotalTime>
  <Words>56887</Words>
  <Application>Microsoft Macintosh PowerPoint</Application>
  <PresentationFormat>와이드스크린</PresentationFormat>
  <Paragraphs>8355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5217</cp:revision>
  <cp:lastPrinted>2023-07-11T00:52:43Z</cp:lastPrinted>
  <dcterms:created xsi:type="dcterms:W3CDTF">2023-07-06T08:30:16Z</dcterms:created>
  <dcterms:modified xsi:type="dcterms:W3CDTF">2023-11-01T05:29:21Z</dcterms:modified>
</cp:coreProperties>
</file>